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0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9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897CB-2858-4BCF-96EA-6AB7886F2169}" type="datetimeFigureOut">
              <a:rPr lang="en-US" smtClean="0"/>
              <a:t>3/1/2020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CAAE3-D730-480C-A95F-1DB5B20E3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369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CAAE3-D730-480C-A95F-1DB5B20E38C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626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F3378-C0C6-4CC5-930C-76F38988DAA8}" type="datetimeFigureOut">
              <a:rPr lang="en-US" smtClean="0"/>
              <a:t>3/1/2020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4E14-D409-41CC-BE6D-C98E30030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952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F3378-C0C6-4CC5-930C-76F38988DAA8}" type="datetimeFigureOut">
              <a:rPr lang="en-US" smtClean="0"/>
              <a:t>3/1/2020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4E14-D409-41CC-BE6D-C98E30030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569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F3378-C0C6-4CC5-930C-76F38988DAA8}" type="datetimeFigureOut">
              <a:rPr lang="en-US" smtClean="0"/>
              <a:t>3/1/2020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4E14-D409-41CC-BE6D-C98E30030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549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F3378-C0C6-4CC5-930C-76F38988DAA8}" type="datetimeFigureOut">
              <a:rPr lang="en-US" smtClean="0"/>
              <a:t>3/1/2020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4E14-D409-41CC-BE6D-C98E30030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52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F3378-C0C6-4CC5-930C-76F38988DAA8}" type="datetimeFigureOut">
              <a:rPr lang="en-US" smtClean="0"/>
              <a:t>3/1/2020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4E14-D409-41CC-BE6D-C98E30030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783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F3378-C0C6-4CC5-930C-76F38988DAA8}" type="datetimeFigureOut">
              <a:rPr lang="en-US" smtClean="0"/>
              <a:t>3/1/2020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4E14-D409-41CC-BE6D-C98E30030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515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F3378-C0C6-4CC5-930C-76F38988DAA8}" type="datetimeFigureOut">
              <a:rPr lang="en-US" smtClean="0"/>
              <a:t>3/1/2020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4E14-D409-41CC-BE6D-C98E30030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46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F3378-C0C6-4CC5-930C-76F38988DAA8}" type="datetimeFigureOut">
              <a:rPr lang="en-US" smtClean="0"/>
              <a:t>3/1/2020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4E14-D409-41CC-BE6D-C98E30030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520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F3378-C0C6-4CC5-930C-76F38988DAA8}" type="datetimeFigureOut">
              <a:rPr lang="en-US" smtClean="0"/>
              <a:t>3/1/2020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4E14-D409-41CC-BE6D-C98E30030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39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F3378-C0C6-4CC5-930C-76F38988DAA8}" type="datetimeFigureOut">
              <a:rPr lang="en-US" smtClean="0"/>
              <a:t>3/1/2020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4E14-D409-41CC-BE6D-C98E30030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93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F3378-C0C6-4CC5-930C-76F38988DAA8}" type="datetimeFigureOut">
              <a:rPr lang="en-US" smtClean="0"/>
              <a:t>3/1/2020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4E14-D409-41CC-BE6D-C98E30030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900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F3378-C0C6-4CC5-930C-76F38988DAA8}" type="datetimeFigureOut">
              <a:rPr lang="en-US" smtClean="0"/>
              <a:t>3/1/2020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24E14-D409-41CC-BE6D-C98E30030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53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url=https%3A%2F%2Fwww.cultofmac.com%2F639900%2Ftim-cook-tweets-condolences-to-japanese-animation-studio%2F&amp;psig=AOvVaw1ITqi2WNxOhbj9sARWMOaT&amp;ust=1583201905355000&amp;source=images&amp;cd=vfe&amp;ved=0CAIQjRxqFwoTCMjzj-vc-ucCFQAAAAAdAAAAABAS" TargetMode="External"/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2" Type="http://schemas.openxmlformats.org/officeDocument/2006/relationships/hyperlink" Target="https://www.google.com/url?sa=i&amp;url=https%3A%2F%2Fthinkinganimation.com%2Fdisney-animators-share-artistic-advice%2F&amp;psig=AOvVaw2easMALQV3LY8MC6DzccpK&amp;ust=1583201813421000&amp;source=images&amp;cd=vfe&amp;ved=0CAIQjRxqFwoTCNCct8Lc-ucCFQAAAAAdAAAAABAY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url=https%3A%2F%2Fwww.youtube.com%2Fwatch%3Fv%3DcLloxSDh_2g&amp;psig=AOvVaw1ITqi2WNxOhbj9sARWMOaT&amp;ust=1583201905355000&amp;source=images&amp;cd=vfe&amp;ved=0CAIQjRxqFwoTCMjzj-vc-ucCFQAAAAAdAAAAABAL" TargetMode="External"/><Relationship Id="rId5" Type="http://schemas.openxmlformats.org/officeDocument/2006/relationships/image" Target="../media/image2.jpeg"/><Relationship Id="rId4" Type="http://schemas.openxmlformats.org/officeDocument/2006/relationships/hyperlink" Target="https://www.google.com/url?sa=i&amp;url=https%3A%2F%2Fbeforesandafters.com%2F2019%2F11%2F14%2Fheres-what-made-the-2d-animation-in-klaus-look-3d%2F&amp;psig=AOvVaw1ITqi2WNxOhbj9sARWMOaT&amp;ust=1583201905355000&amp;source=images&amp;cd=vfe&amp;ved=0CAIQjRxqFwoTCMjzj-vc-ucCFQAAAAAdAAAAABAE" TargetMode="External"/><Relationship Id="rId9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google.com/url?sa=i&amp;url=https%3A%2F%2Fknowyourmeme.com%2Fphotos%2F425465-computer-reaction-faces&amp;psig=AOvVaw2w9BreJSEhLCfjK1dgy3YQ&amp;ust=1583202318918000&amp;source=images&amp;cd=vfe&amp;ved=0CAIQjRxqFwoTCLjdyLDe-ucCFQAAAAAdAAAAABAD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s://www.google.com/url?sa=i&amp;url=https%3A%2F%2Fwww.redduckpost.com%2Fdeath-by-overwork-karoshi%2F&amp;psig=AOvVaw2w9BreJSEhLCfjK1dgy3YQ&amp;ust=1583202318918000&amp;source=images&amp;cd=vfe&amp;ved=0CAIQjRxqFwoTCLjdyLDe-ucCFQAAAAAdAAAAABAJ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hyperlink" Target="https://www.google.com/url?sa=i&amp;url=https%3A%2F%2Fstormpostproduction.com%2Fwhat-we-do%2F3d-animation%2F&amp;psig=AOvVaw3pmBxBSdhtRokkidyM7mA8&amp;ust=1583202958231000&amp;source=images&amp;cd=vfe&amp;ved=0CAIQjRxqFwoTCPj-3-vg-ucCFQAAAAAdAAAAABA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url?sa=i&amp;url=https%3A%2F%2Fwww.youtube.com%2Fwatch%3Fv%3DUCVXWk2im2M&amp;psig=AOvVaw0BuAqvRARQhNWMkJ8LA7Qj&amp;ust=1583203098762000&amp;source=images&amp;cd=vfe&amp;ved=0CAIQjRxqFwoTCICT1qjh-ucCFQAAAAAdAAAAABAR" TargetMode="External"/><Relationship Id="rId5" Type="http://schemas.openxmlformats.org/officeDocument/2006/relationships/image" Target="../media/image8.png"/><Relationship Id="rId4" Type="http://schemas.openxmlformats.org/officeDocument/2006/relationships/hyperlink" Target="https://www.google.com/url?sa=i&amp;url=https%3A%2F%2Fd23.com%2Fsneak-peek-new-walt-disney-archives-exhibit%2F&amp;psig=AOvVaw3pmBxBSdhtRokkidyM7mA8&amp;ust=1583202958231000&amp;source=images&amp;cd=vfe&amp;ved=0CAIQjRxqFwoTCPj-3-vg-ucCFQAAAAAdAAAAABAY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hyperlink" Target="https://www.google.com/url?sa=i&amp;url=https%3A%2F%2Ftenor.com%2Fsearch%2Fraining-money-gifs&amp;psig=AOvVaw0SFydCsKAFd9WT0uImC8Hc&amp;ust=1583202786254000&amp;source=images&amp;cd=vfe&amp;ved=0CAIQjRxqFwoTCMDJho_g-ucCFQAAAAAdAAAAABA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url=https%3A%2F%2Fwww.pinterest.com%2Fpin%2F684828687061809069%2F&amp;psig=AOvVaw0iSIn6cWRJCoJq7LcXqTOf&amp;ust=1583202572915000&amp;source=images&amp;cd=vfe&amp;ved=0CAIQjRxqFwoTCIidnrbf-ucCFQAAAAAdAAAAABAD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url=https%3A%2F%2Fwww.denofgeek.com%2Fuk%2Fmovies%2Fstop-motion-movies%2F43540%2Fthe-27-greatest-stop-motion-movies-of-all-time&amp;psig=AOvVaw26ts-m3o6B2Jcfn_YPQdw2&amp;ust=1583203826218000&amp;source=images&amp;cd=vfe&amp;ved=0CAIQjRxqFwoTCJjAzoDk-ucCFQAAAAAdAAAAABAD" TargetMode="External"/><Relationship Id="rId2" Type="http://schemas.openxmlformats.org/officeDocument/2006/relationships/hyperlink" Target="https://youtu.be/FbDgl8haBA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Image result for animators at work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" y="-26504"/>
            <a:ext cx="5166046" cy="3441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animatation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653" y="-49695"/>
            <a:ext cx="5846137" cy="354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animatation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0067" y="3415375"/>
            <a:ext cx="5418667" cy="344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animatation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415374"/>
            <a:ext cx="5590112" cy="344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42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/>
          <a:lstStyle/>
          <a:p>
            <a:r>
              <a:rPr lang="en-US" dirty="0" smtClean="0"/>
              <a:t>40 </a:t>
            </a:r>
            <a:r>
              <a:rPr lang="en-US" dirty="0" err="1" smtClean="0"/>
              <a:t>hrs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4" name="Picture 6" descr="Image result for overworked at computer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360" y="838200"/>
            <a:ext cx="4876800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result for overworked at computer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440" y="838200"/>
            <a:ext cx="4877903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84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Image result for animator workspac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965588"/>
            <a:ext cx="6858000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 result for animator workspace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400" y="-25262"/>
            <a:ext cx="5105400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Image result for stop motion animator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577" y="-38514"/>
            <a:ext cx="5057423" cy="300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35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4525963"/>
          </a:xfrm>
        </p:spPr>
        <p:txBody>
          <a:bodyPr/>
          <a:lstStyle/>
          <a:p>
            <a:r>
              <a:rPr lang="en-US" dirty="0" smtClean="0"/>
              <a:t>The average money made would be $63,000</a:t>
            </a:r>
          </a:p>
          <a:p>
            <a:r>
              <a:rPr lang="en-US" dirty="0" smtClean="0"/>
              <a:t>Range anywhere between 49,000 -81,000</a:t>
            </a:r>
          </a:p>
          <a:p>
            <a:endParaRPr lang="en-US" dirty="0"/>
          </a:p>
        </p:txBody>
      </p:sp>
      <p:pic>
        <p:nvPicPr>
          <p:cNvPr id="4098" name="Picture 2" descr="Image result for rainig money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963401"/>
            <a:ext cx="5224462" cy="389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054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Degree needed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Typically a bachelors degree</a:t>
            </a:r>
            <a:endParaRPr lang="en-US" dirty="0"/>
          </a:p>
        </p:txBody>
      </p:sp>
      <p:pic>
        <p:nvPicPr>
          <p:cNvPr id="3074" name="Picture 2" descr="Image result for graduate funny stock photo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497428"/>
            <a:ext cx="4325155" cy="4325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68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Glimpse into stop motion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https://youtu.be/FbDgl8haBAc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6146" name="Picture 2" descr="Image result for stop motion animation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401910"/>
            <a:ext cx="7858125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91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30</Words>
  <Application>Microsoft Office PowerPoint</Application>
  <PresentationFormat>On-screen Show (4:3)</PresentationFormat>
  <Paragraphs>8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40 hrs </vt:lpstr>
      <vt:lpstr>PowerPoint Presentation</vt:lpstr>
      <vt:lpstr>PowerPoint Presentation</vt:lpstr>
      <vt:lpstr>Degree needed</vt:lpstr>
      <vt:lpstr>Glimpse into stop motion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BobbyJr</dc:creator>
  <cp:lastModifiedBy>BobbyJr</cp:lastModifiedBy>
  <cp:revision>5</cp:revision>
  <dcterms:created xsi:type="dcterms:W3CDTF">2020-03-02T02:14:09Z</dcterms:created>
  <dcterms:modified xsi:type="dcterms:W3CDTF">2020-03-02T02:50:45Z</dcterms:modified>
</cp:coreProperties>
</file>